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75" r:id="rId4"/>
    <p:sldId id="259" r:id="rId5"/>
    <p:sldId id="260" r:id="rId6"/>
    <p:sldId id="262" r:id="rId7"/>
    <p:sldId id="263" r:id="rId8"/>
    <p:sldId id="264" r:id="rId9"/>
    <p:sldId id="268" r:id="rId10"/>
    <p:sldId id="280" r:id="rId11"/>
    <p:sldId id="269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2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8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66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5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6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7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06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2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5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2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9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4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3E13-D82B-404D-BFD0-EA2E0233704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83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943" y="0"/>
            <a:ext cx="11756571" cy="587828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8000" b="1" dirty="0">
                <a:solidFill>
                  <a:srgbClr val="002060"/>
                </a:solidFill>
              </a:rPr>
            </a:br>
            <a:br>
              <a:rPr lang="ru-RU" sz="8000" b="1" dirty="0">
                <a:solidFill>
                  <a:srgbClr val="002060"/>
                </a:solidFill>
              </a:rPr>
            </a:br>
            <a:br>
              <a:rPr lang="ru-RU" sz="8000" b="1" dirty="0">
                <a:solidFill>
                  <a:srgbClr val="002060"/>
                </a:solidFill>
              </a:rPr>
            </a:br>
            <a:br>
              <a:rPr lang="ru-RU" sz="8000" b="1" dirty="0">
                <a:solidFill>
                  <a:srgbClr val="002060"/>
                </a:solidFill>
              </a:rPr>
            </a:br>
            <a:r>
              <a:rPr lang="ru-RU" sz="8000" b="1" dirty="0">
                <a:solidFill>
                  <a:srgbClr val="002060"/>
                </a:solidFill>
              </a:rPr>
              <a:t>«</a:t>
            </a:r>
            <a:r>
              <a:rPr lang="ru-RU" sz="6000" b="1" dirty="0">
                <a:solidFill>
                  <a:srgbClr val="002060"/>
                </a:solidFill>
              </a:rPr>
              <a:t>Патриотическое воспитание дошкольников в детском саду»</a:t>
            </a:r>
          </a:p>
        </p:txBody>
      </p:sp>
      <p:sp>
        <p:nvSpPr>
          <p:cNvPr id="5" name="Поле 1"/>
          <p:cNvSpPr txBox="1"/>
          <p:nvPr/>
        </p:nvSpPr>
        <p:spPr>
          <a:xfrm>
            <a:off x="3037114" y="1121229"/>
            <a:ext cx="5987142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180340" algn="ctr">
              <a:spcAft>
                <a:spcPts val="0"/>
              </a:spcAft>
            </a:pPr>
            <a:r>
              <a:rPr lang="ru-RU" sz="4400" b="1" cap="all" dirty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Times New Roman"/>
                <a:ea typeface="Times New Roman"/>
              </a:rPr>
              <a:t>Прокуратура </a:t>
            </a:r>
            <a:r>
              <a:rPr lang="ru-RU" sz="4400" b="1" cap="all" dirty="0" err="1"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Times New Roman"/>
                <a:ea typeface="Times New Roman"/>
              </a:rPr>
              <a:t>СУХОБУЗИМСКОГО</a:t>
            </a:r>
            <a:r>
              <a:rPr lang="ru-RU" sz="4400" b="1" cap="all" dirty="0" err="1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Times New Roman"/>
                <a:ea typeface="Times New Roman"/>
              </a:rPr>
              <a:t>района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http://aur-vesti.ru/media/cache/f2/66/b9/02/89/a8/f266b90289a871ec57e0c3cb65b44cb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7534" r="55391" b="6461"/>
          <a:stretch/>
        </p:blipFill>
        <p:spPr bwMode="auto">
          <a:xfrm>
            <a:off x="5388427" y="0"/>
            <a:ext cx="1055913" cy="1131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1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0"/>
            <a:ext cx="11843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«Никто не забыт - ничто не забыто</a:t>
            </a:r>
            <a:r>
              <a:rPr lang="ru-RU" sz="4800" b="1" i="1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»</a:t>
            </a: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66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92" y="877163"/>
            <a:ext cx="3236137" cy="242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museumkoz1.ucoz.ru/_nw/0/s51260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1128999"/>
            <a:ext cx="3516086" cy="26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rsh1.ucoz.net/_ph/1/734980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97" y="3555373"/>
            <a:ext cx="4439069" cy="33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blrsh1.ucoz.net/_ph/1/261537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0" y="3874921"/>
            <a:ext cx="3977438" cy="29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Ws_1713\Downloads\11-03-2019_16-36-41\651fe024-5779-49d2-ba45-32189bdf344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94" y="2238103"/>
            <a:ext cx="3445403" cy="45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4185" y="0"/>
            <a:ext cx="5796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Родная культура.</a:t>
            </a:r>
            <a:endParaRPr lang="ru-RU" sz="6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0696" y="82379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«Нет земли краше,</a:t>
            </a:r>
            <a:endParaRPr lang="ru-RU" sz="4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чем Родина наша!»</a:t>
            </a:r>
            <a:endParaRPr lang="ru-RU" sz="4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://blacschool2.ucoz.ru/_ph/9/193365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97" y="1164771"/>
            <a:ext cx="3426647" cy="25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s_1713\Downloads\11-03-2019_16-36-41\910857ab-08d4-41c4-84a4-30214cb6f2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85" y="2996973"/>
            <a:ext cx="4939392" cy="37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s_1713\Downloads\11-03-2019_16-36-41\0c8cdb33-c6a7-48e0-8d49-e2775af5d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1" y="1164771"/>
            <a:ext cx="3426647" cy="25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«Охранять природу – значит охранять </a:t>
            </a:r>
          </a:p>
          <a:p>
            <a:pPr algn="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Родину».</a:t>
            </a:r>
          </a:p>
          <a:p>
            <a:pPr algn="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(М. Пришвин)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10" y="0"/>
            <a:ext cx="4752000" cy="35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661">
            <a:off x="334705" y="3050715"/>
            <a:ext cx="4752000" cy="35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3359">
            <a:off x="7079053" y="3050716"/>
            <a:ext cx="4752000" cy="35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48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6723" y="0"/>
            <a:ext cx="8699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6600" b="1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Моя малая Родина.</a:t>
            </a:r>
            <a:endParaRPr lang="ru-RU" sz="88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660" y="846739"/>
            <a:ext cx="11625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Дети – будущее нашей Родины, им беречь и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охранять ее просторы, ее красоты, ее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богатства.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2857" y="2231734"/>
            <a:ext cx="9535886" cy="4626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4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6416" y="0"/>
            <a:ext cx="9500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Взаимосвязь с родителями</a:t>
            </a:r>
            <a:endParaRPr lang="ru-RU" sz="6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170" y="1015663"/>
            <a:ext cx="11865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Формирование патриотических чувств проходит эффективнее, если детский сад устанавливает тесную </a:t>
            </a:r>
            <a:r>
              <a:rPr lang="ru-RU" alt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связь с семьёй. </a:t>
            </a:r>
            <a:r>
              <a:rPr lang="ru-RU" alt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Детский сад в своей работе с семьёй должен опираться на родителей как на равноправных участников формирования детской личности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1C1E19-E439-4B12-8196-4DDEF79E4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95" y="2218895"/>
            <a:ext cx="2537460" cy="45132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F885BE-D431-49D9-9AC2-39B06E6E2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86" y="2601834"/>
            <a:ext cx="4996518" cy="37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856" y="566057"/>
            <a:ext cx="111034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</a:t>
            </a:r>
            <a:endParaRPr lang="ru-RU" sz="40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   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                              </a:t>
            </a:r>
            <a:r>
              <a:rPr lang="ru-RU" sz="40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Д.С.Лихачёв</a:t>
            </a:r>
            <a:endParaRPr lang="ru-RU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399"/>
            <a:ext cx="120178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 чего начинается Родина?</a:t>
            </a:r>
            <a:br>
              <a:rPr lang="ru-RU" altLang="ru-RU" sz="44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Чувство Родины... Оно начинается  с отношения к семье, к самым близким людям — к матери, отцу, бабушке, дедушке. Это корни, связывающие с родным домом и ближайшим окружением.</a:t>
            </a:r>
            <a:br>
              <a:rPr lang="ru-RU" alt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15" descr="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2186703"/>
            <a:ext cx="74022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6" y="0"/>
            <a:ext cx="7859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Чувство Родины…</a:t>
            </a:r>
            <a:endParaRPr lang="ru-RU" sz="7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970" y="923330"/>
            <a:ext cx="113429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Родина – это населенный пункт, в котором живет человек, и улица, на которой стоит его дом, и деревце под окном, и пение птички: все это Родина. 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2632">
            <a:off x="284585" y="2498768"/>
            <a:ext cx="4896000" cy="36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225">
            <a:off x="6055292" y="2143479"/>
            <a:ext cx="5904000" cy="442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497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1" y="0"/>
            <a:ext cx="9035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Родная семья.</a:t>
            </a:r>
            <a:endParaRPr lang="ru-RU" sz="6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5029" y="830997"/>
            <a:ext cx="104502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Мир  начинается с семьи.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4165">
            <a:off x="7527744" y="1483881"/>
            <a:ext cx="3967571" cy="5292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50286">
            <a:off x="775380" y="1935162"/>
            <a:ext cx="5851525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83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791" y="0"/>
            <a:ext cx="11259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ru-RU" sz="40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ухобузимский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район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– частица Родины</a:t>
            </a:r>
            <a:r>
              <a:rPr lang="ru-RU" sz="4400" b="1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60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83B16-4298-4068-B92B-6082F08DC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7" y="1027477"/>
            <a:ext cx="3377903" cy="4503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2A1533-D9EF-4D1F-BB91-4A6B3DA5D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849" y="2039999"/>
            <a:ext cx="4332717" cy="2435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8177EE-1119-4A6F-92A1-633EE4AB5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4" y="2010452"/>
            <a:ext cx="3695357" cy="24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242" y="0"/>
            <a:ext cx="6284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Родная природа.</a:t>
            </a:r>
            <a:endParaRPr lang="ru-RU" sz="7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752" y="776710"/>
            <a:ext cx="5711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Эту истину знаю от роду.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И её никогда не таю: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Кто не любит родную природу,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Тот не любит Отчизну свою.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http://naenisee.ru/image/large/photos/region/42/c46e6b80a3add26a4fc6514f234bd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9770"/>
            <a:ext cx="4674192" cy="37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zimut-24.ru/images/recomen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92" y="3835645"/>
            <a:ext cx="7517808" cy="30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aenisee.ru/files/areas/7ef17674ffad6ebf98144da3aac7d8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2" y="0"/>
            <a:ext cx="5007428" cy="38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940" y="249630"/>
            <a:ext cx="54152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Любить свой поселок</a:t>
            </a:r>
          </a:p>
          <a:p>
            <a:pPr algn="just"/>
            <a:r>
              <a:rPr lang="ru-RU" sz="3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– значит и любить </a:t>
            </a:r>
          </a:p>
          <a:p>
            <a:pPr algn="just"/>
            <a:r>
              <a:rPr lang="ru-RU" sz="3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природу в нем.</a:t>
            </a:r>
            <a:endParaRPr lang="ru-RU" sz="4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8" descr="IMG_06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797" y="3339556"/>
            <a:ext cx="4318550" cy="32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G_03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3118">
            <a:off x="7290011" y="670005"/>
            <a:ext cx="4319291" cy="32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G_01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44186">
            <a:off x="480665" y="2384066"/>
            <a:ext cx="4319292" cy="32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808" y="278407"/>
            <a:ext cx="50802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i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«Никто не забыт- </a:t>
            </a:r>
          </a:p>
          <a:p>
            <a:pPr algn="just"/>
            <a:r>
              <a:rPr lang="ru-RU" sz="4000" b="1" i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ничто не забыто</a:t>
            </a:r>
            <a:r>
              <a:rPr lang="ru-RU" sz="3600" b="1" i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4156E5-EE94-49BC-9F9D-5A66D719B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19" y="2041364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2732</TotalTime>
  <Words>307</Words>
  <Application>Microsoft Office PowerPoint</Application>
  <PresentationFormat>Широкоэкранный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Trebuchet MS</vt:lpstr>
      <vt:lpstr>Tw Cen MT</vt:lpstr>
      <vt:lpstr>Контур</vt:lpstr>
      <vt:lpstr>    «Патриотическое воспитание дошкольников в детском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в детском саду</dc:title>
  <dc:creator>Microsoft Office</dc:creator>
  <cp:lastModifiedBy>Баранова Татьяна Юрьевна</cp:lastModifiedBy>
  <cp:revision>107</cp:revision>
  <dcterms:created xsi:type="dcterms:W3CDTF">2015-11-21T18:55:35Z</dcterms:created>
  <dcterms:modified xsi:type="dcterms:W3CDTF">2024-06-18T13:57:52Z</dcterms:modified>
</cp:coreProperties>
</file>